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59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40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BI Capstone project on Supply Chain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1AF1A-DCDF-0CDB-6879-33D7EA287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33" y="1900928"/>
            <a:ext cx="3679041" cy="3752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3662606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Inventory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7" name="TextBox 86"/>
          <p:cNvSpPr txBox="1"/>
          <p:nvPr/>
        </p:nvSpPr>
        <p:spPr>
          <a:xfrm>
            <a:off x="8185596" y="2901546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FBF1F-FCE0-0856-2146-D3084D071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5E510957-E4A4-F8EF-0A57-9746D0580F82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E3712071-9919-DC6F-E536-A7949AE5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191633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609600" y="852639"/>
            <a:ext cx="7406240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 Chain Dashboard KPI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A5177-A9C2-4129-932C-7C1D80EF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712" y="1290949"/>
            <a:ext cx="10715538" cy="542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(MTD, QTD, YTD)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Tracks the total sales achieved within different time periods: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MTD (Month-to-Date)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month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QTD (Quarter-to-Date)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current quarter up to the current date.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YTD (Year-to-Date)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from the start of the year up to the current date.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Monitors sales figures segmented by individual products or product categories to identify top-performing and underperforming products.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Growth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Measures the percentage increase or decrease in sales compared to a previous period (e.g., month-over-month or year-over-year growth).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 Sales Trend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Analyzes sales performance on a daily basis to spot patterns, peaks, or dips in sales activity.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Provides sales data broken down by states or geographical areas to identify regional performance trends.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5 Store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Highlights the five stores with the highest sales, helping to identify star performers and best practices.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Tracks sales across various regions, which may include multiple states or territories, for macro-level performance insights.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Total Inventory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Shows the total stock quantity available in hand across all warehouses or locations.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Value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Represents the monetary value of the current inventory based on cost or market value.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Overstock, Out-of-stock, 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Categorizes inventory health into three states: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equal to or greater than the minimum stock quantity required.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Out-of-stock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0 (no stock available).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Under-stock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Inventory in hand is less than the desired stock quantity but not entirely out of stock.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Method Wise Sales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 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800" dirty="0">
                <a:latin typeface="Arial" panose="020B0604020202020204" pitchFamily="34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Breaks down sales based on the method of purchase, such as online, in-store, cash, or credit card.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/>
        </p:nvGraphicFramePr>
        <p:xfrm>
          <a:off x="793269" y="1799617"/>
          <a:ext cx="9159690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1669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04-01-2025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 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AM – 9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8426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6588</TotalTime>
  <Words>725</Words>
  <Application>Microsoft Office PowerPoint</Application>
  <PresentationFormat>Widescreen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PowerPoint Presentation</vt:lpstr>
      <vt:lpstr>PowerPoint Presentation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Solutuons</cp:lastModifiedBy>
  <cp:revision>263</cp:revision>
  <dcterms:created xsi:type="dcterms:W3CDTF">2019-01-11T06:57:28Z</dcterms:created>
  <dcterms:modified xsi:type="dcterms:W3CDTF">2025-01-06T06:57:21Z</dcterms:modified>
</cp:coreProperties>
</file>